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Playfair Displ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9b1b3a25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9b1b3a25a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968f67d1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968f67d1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9b1b3a25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9b1b3a25a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60d0bc40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60d0bc40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60d0bc40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60d0bc40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60d0bc40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60d0bc40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60d0bc40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60d0bc40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8655c91c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8655c91c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9b1b3a25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9b1b3a25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60d0bc40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60d0bc40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8655c91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8655c91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8655c91c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8655c91c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9b1b3a25a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9b1b3a25a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9b1b3a25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9b1b3a25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091825"/>
            <a:ext cx="2951400" cy="21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droits culturels au coeur du réseau de lecture publique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Communauté de communes CAUVALDOR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2875" y="4261560"/>
            <a:ext cx="1812149" cy="7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projets communs</a:t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6057000" y="261525"/>
            <a:ext cx="2734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Festival de la BD 2023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à Cajarc</a:t>
            </a:r>
            <a:r>
              <a:rPr lang="fr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2147750" y="3835825"/>
            <a:ext cx="71400" cy="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534925" y="1205600"/>
            <a:ext cx="29025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Spectacle Premières Pages, 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Gramat, 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Avril 2024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527" y="1929900"/>
            <a:ext cx="1590098" cy="212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4107175" y="1153425"/>
            <a:ext cx="2145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Nuit de la lecture,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 Michel de Bannières  janvier 2024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350" y="2039325"/>
            <a:ext cx="2446650" cy="18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6158350" y="1422825"/>
            <a:ext cx="19623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Printemps des poètes, Alvignac, mars 2022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925" y="1948152"/>
            <a:ext cx="3126252" cy="208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0700" y="4172860"/>
            <a:ext cx="1812149" cy="7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025" y="1132691"/>
            <a:ext cx="4185149" cy="313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2874750" y="4326625"/>
            <a:ext cx="3569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Animations du module Premières Pages, Alvignac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Formation de la BDL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50" y="4180810"/>
            <a:ext cx="1812149" cy="7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1641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Construire une dynamique… les sorties du réseau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550" y="2263400"/>
            <a:ext cx="2944783" cy="220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2813475" y="1794500"/>
            <a:ext cx="28695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Festival de la BD 2023 à Cajarc 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950" y="2008725"/>
            <a:ext cx="2146852" cy="286246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302224" y="1269038"/>
            <a:ext cx="1962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Repas du réseau lors de  la visite de l’exposition Résurgence 2022</a:t>
            </a:r>
            <a:r>
              <a:rPr lang="fr" sz="1300">
                <a:solidFill>
                  <a:srgbClr val="FF0000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solidFill>
                <a:srgbClr val="FF0000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2147750" y="3835825"/>
            <a:ext cx="71400" cy="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106908" y="1941250"/>
            <a:ext cx="2869468" cy="215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6056150" y="1336325"/>
            <a:ext cx="29448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Sortie à la Foire du livre de Brive 2024  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participation active des bénévoles</a:t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50" y="1079375"/>
            <a:ext cx="4045174" cy="303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2" y="1054813"/>
            <a:ext cx="4045174" cy="30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382650" y="4126075"/>
            <a:ext cx="37989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Équipe de bénévoles de Puybrun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4724400" y="4126075"/>
            <a:ext cx="37989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Équipe de bénévoles de Bétaille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multiplication des animations </a:t>
            </a:r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32150"/>
            <a:ext cx="4673818" cy="26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6375" y="1481051"/>
            <a:ext cx="3111352" cy="233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5966850" y="3963450"/>
            <a:ext cx="28296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Atelier décoration de Pâques, Lamothe-Fénelon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1331350" y="4029275"/>
            <a:ext cx="28296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Module Premières Pages avec le centre de loisirs,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Bétaille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 rotWithShape="1">
          <a:blip r:embed="rId3">
            <a:alphaModFix/>
          </a:blip>
          <a:srcRect l="1117" t="9442" b="2475"/>
          <a:stretch/>
        </p:blipFill>
        <p:spPr>
          <a:xfrm>
            <a:off x="1725475" y="541925"/>
            <a:ext cx="6726624" cy="44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230900" y="277250"/>
            <a:ext cx="61533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8372"/>
              <a:buNone/>
            </a:pPr>
            <a:r>
              <a:rPr lang="fr" sz="2580"/>
              <a:t>Le réseau de lecture publique participe à la mise en place des droits culturels </a:t>
            </a:r>
            <a:endParaRPr sz="2580"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5475" y="4187635"/>
            <a:ext cx="1812149" cy="7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1918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carte du réseau 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r="29263" b="3670"/>
          <a:stretch/>
        </p:blipFill>
        <p:spPr>
          <a:xfrm>
            <a:off x="1682813" y="972475"/>
            <a:ext cx="5778373" cy="387492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5272650" y="3991950"/>
            <a:ext cx="2974500" cy="96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7201675" y="1084575"/>
            <a:ext cx="453300" cy="96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850" y="4195760"/>
            <a:ext cx="1812149" cy="7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250575"/>
            <a:ext cx="8660550" cy="474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Photos des deux bibliothécaires itinérantes et Nathalie 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475" y="1516950"/>
            <a:ext cx="4584648" cy="30556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5749475" y="2712150"/>
            <a:ext cx="1041900" cy="62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6968725" y="1766350"/>
            <a:ext cx="1899300" cy="2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 2024, recrutement de deux nouveaux bibliothécaires itinérants : 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Louis, arrivé en septembre 24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Cyril, arrivé en décembre 24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10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Nombre de points lectures accompagnés par les bibliothécaires itinérants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63" y="1502650"/>
            <a:ext cx="7787876" cy="23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195750" y="4034425"/>
            <a:ext cx="50889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Une centaine de bénévoles accompagné.es chaque année 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6702625" y="3876525"/>
            <a:ext cx="18243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 b="1"/>
              <a:t>Soit 70% des points lectures</a:t>
            </a:r>
            <a:endParaRPr sz="1500" b="1"/>
          </a:p>
        </p:txBody>
      </p:sp>
      <p:sp>
        <p:nvSpPr>
          <p:cNvPr id="92" name="Google Shape;92;p17"/>
          <p:cNvSpPr/>
          <p:nvPr/>
        </p:nvSpPr>
        <p:spPr>
          <a:xfrm rot="5400000">
            <a:off x="7437925" y="3600475"/>
            <a:ext cx="353700" cy="30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50" y="151250"/>
            <a:ext cx="8922098" cy="467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850" y="4187535"/>
            <a:ext cx="1812149" cy="7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25" y="125818"/>
            <a:ext cx="8832302" cy="464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850" y="4187535"/>
            <a:ext cx="1812149" cy="7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93000" y="8717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missions des bibliothécaires itinérants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625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Accompagnement des bénévoles qui sont au cœur de la dynamique du réseau de lecture publique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Faire vivre le réseau de lecture publique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2875" y="4143310"/>
            <a:ext cx="1812149" cy="7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Réunion du réseau - Juin 2020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800" y="1124625"/>
            <a:ext cx="5379226" cy="35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Affichage à l'écran (16:9)</PresentationFormat>
  <Paragraphs>39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Playfair Display</vt:lpstr>
      <vt:lpstr>Lato</vt:lpstr>
      <vt:lpstr>Calibri</vt:lpstr>
      <vt:lpstr>Arial</vt:lpstr>
      <vt:lpstr>Coral</vt:lpstr>
      <vt:lpstr>Les droits culturels au coeur du réseau de lecture publique</vt:lpstr>
      <vt:lpstr>La carte du réseau </vt:lpstr>
      <vt:lpstr>Présentation PowerPoint</vt:lpstr>
      <vt:lpstr>Photos des deux bibliothécaires itinérantes et Nathalie </vt:lpstr>
      <vt:lpstr>Nombre de points lectures accompagnés par les bibliothécaires itinérants </vt:lpstr>
      <vt:lpstr>Présentation PowerPoint</vt:lpstr>
      <vt:lpstr>Présentation PowerPoint</vt:lpstr>
      <vt:lpstr>Les missions des bibliothécaires itinérants</vt:lpstr>
      <vt:lpstr>Réunion du réseau - Juin 2020</vt:lpstr>
      <vt:lpstr>Des projets communs</vt:lpstr>
      <vt:lpstr>Formation de la BDL</vt:lpstr>
      <vt:lpstr>Construire une dynamique… les sorties du réseau</vt:lpstr>
      <vt:lpstr>La participation active des bénévoles</vt:lpstr>
      <vt:lpstr>La multiplication des animations </vt:lpstr>
      <vt:lpstr>Le réseau de lecture publique participe à la mise en place des droits culturels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droits culturels au coeur du réseau de lecture publique</dc:title>
  <dc:creator>GUYON Aurore</dc:creator>
  <cp:lastModifiedBy>GUYON Aurore</cp:lastModifiedBy>
  <cp:revision>1</cp:revision>
  <dcterms:modified xsi:type="dcterms:W3CDTF">2024-12-11T13:36:34Z</dcterms:modified>
</cp:coreProperties>
</file>